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embeddedFontLst>
    <p:embeddedFont>
      <p:font typeface="Tw Cen MT" panose="020B0602020104020603" pitchFamily="34" charset="0"/>
      <p:regular r:id="rId7"/>
      <p:bold r:id="rId8"/>
      <p:italic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배달의민족 한나" panose="02020603020101020101" pitchFamily="18" charset="-127"/>
      <p:bold r:id="rId13"/>
    </p:embeddedFont>
    <p:embeddedFont>
      <p:font typeface="Trebuchet MS" panose="020B0603020202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6E7"/>
    <a:srgbClr val="CD63B6"/>
    <a:srgbClr val="BDD55B"/>
    <a:srgbClr val="FAA7A4"/>
    <a:srgbClr val="FA8891"/>
    <a:srgbClr val="2A3A42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1901" y="428978"/>
            <a:ext cx="6768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대상지 후보 </a:t>
            </a:r>
            <a:r>
              <a:rPr lang="en-US" altLang="ko-KR" sz="54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4</a:t>
            </a:r>
            <a:r>
              <a:rPr lang="ko-KR" altLang="en-US" sz="54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곳 </a:t>
            </a:r>
            <a:r>
              <a:rPr lang="en-US" altLang="ko-KR" sz="54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</a:t>
            </a:r>
            <a:r>
              <a:rPr lang="ko-KR" altLang="en-US" sz="54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정겨울</a:t>
            </a:r>
            <a:endParaRPr lang="ko-KR" altLang="en-US" sz="54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8950" y="2380424"/>
            <a:ext cx="314060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양천구 목동</a:t>
            </a:r>
            <a:endParaRPr lang="en-US" altLang="ko-KR" sz="4400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44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종로구 익선동</a:t>
            </a:r>
            <a:endParaRPr lang="en-US" altLang="ko-KR" sz="4400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44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마포구 아현동</a:t>
            </a:r>
            <a:endParaRPr lang="ko-KR" altLang="en-US" sz="44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8950" y="4667674"/>
            <a:ext cx="4449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단원구 </a:t>
            </a:r>
            <a:r>
              <a:rPr lang="ko-KR" altLang="en-US" sz="4400" dirty="0" err="1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고잔동</a:t>
            </a:r>
            <a:endParaRPr lang="ko-KR" altLang="en-US" sz="4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97023" y="2380424"/>
            <a:ext cx="6303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BDD55B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서</a:t>
            </a:r>
            <a:endParaRPr lang="en-US" altLang="ko-KR" sz="4400" dirty="0" smtClean="0">
              <a:solidFill>
                <a:srgbClr val="BDD55B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4400" dirty="0" smtClean="0">
                <a:solidFill>
                  <a:srgbClr val="BDD55B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울</a:t>
            </a:r>
            <a:endParaRPr lang="en-US" altLang="ko-KR" sz="4400" dirty="0" smtClean="0">
              <a:solidFill>
                <a:srgbClr val="BDD55B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4400" dirty="0">
                <a:solidFill>
                  <a:srgbClr val="BDD55B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5577" y="4667674"/>
            <a:ext cx="2951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rgbClr val="CD63B6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안산시</a:t>
            </a:r>
            <a:endParaRPr lang="ko-KR" altLang="en-US" sz="4400" dirty="0">
              <a:solidFill>
                <a:srgbClr val="CD63B6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0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74164" y="400892"/>
            <a:ext cx="2643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EFE6E7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양천구 목동</a:t>
            </a:r>
            <a:endParaRPr lang="ko-KR" altLang="en-US" sz="4400" dirty="0">
              <a:solidFill>
                <a:srgbClr val="EFE6E7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0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2" y="1672639"/>
            <a:ext cx="6574098" cy="46830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52" y="3725921"/>
            <a:ext cx="3691689" cy="26297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61452" y="1672639"/>
            <a:ext cx="3711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면적 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18ha</a:t>
            </a:r>
            <a:endParaRPr lang="en-US" altLang="ko-KR" sz="3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이슈 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</a:t>
            </a:r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재건축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 </a:t>
            </a:r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용적률</a:t>
            </a:r>
            <a:endParaRPr lang="en-US" altLang="ko-KR" sz="3600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3742" y="6416235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http://www.naeil.com/news_view/?id_art=210753</a:t>
            </a:r>
            <a:endParaRPr lang="ko-KR" altLang="en-US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84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55354" y="400891"/>
            <a:ext cx="30812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mtClean="0">
                <a:solidFill>
                  <a:srgbClr val="EFE6E7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종로구 익선동</a:t>
            </a:r>
            <a:endParaRPr lang="ko-KR" altLang="en-US" sz="4400" dirty="0">
              <a:solidFill>
                <a:srgbClr val="EFE6E7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0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50635" y="1672639"/>
            <a:ext cx="5298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면적 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16ha</a:t>
            </a:r>
            <a:endParaRPr lang="en-US" altLang="ko-KR" sz="3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이슈 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</a:t>
            </a:r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한옥보존정책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, </a:t>
            </a:r>
            <a:r>
              <a:rPr lang="ko-KR" altLang="en-US" sz="3600" dirty="0" err="1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익선다다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2" y="1672639"/>
            <a:ext cx="4112923" cy="46711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35" y="3378622"/>
            <a:ext cx="2610818" cy="29651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23" y="3378622"/>
            <a:ext cx="2610818" cy="2965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742" y="6416235"/>
            <a:ext cx="752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http://biz.chosun.com/site/data/html_dir/2017/04/20/2017042001752.html</a:t>
            </a:r>
            <a:endParaRPr lang="ko-KR" altLang="en-US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70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55354" y="400891"/>
            <a:ext cx="314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EFE6E7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마포구</a:t>
            </a:r>
            <a:r>
              <a:rPr lang="en-US" altLang="ko-KR" sz="4400" dirty="0" smtClean="0">
                <a:solidFill>
                  <a:srgbClr val="EFE6E7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ko-KR" altLang="en-US" sz="4400" dirty="0" smtClean="0">
                <a:solidFill>
                  <a:srgbClr val="EFE6E7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아현동</a:t>
            </a:r>
            <a:endParaRPr lang="ko-KR" altLang="en-US" sz="4400" dirty="0">
              <a:solidFill>
                <a:srgbClr val="EFE6E7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0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83643" y="1672638"/>
            <a:ext cx="4065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면적 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11ha</a:t>
            </a:r>
            <a:endParaRPr lang="en-US" altLang="ko-KR" sz="3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이슈 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</a:t>
            </a:r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학교 밖 포차거리</a:t>
            </a:r>
            <a:endParaRPr lang="en-US" altLang="ko-KR" sz="3600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742" y="6416235"/>
            <a:ext cx="711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http://www.hankookilbo.com/v/79ba797ab7d146568c7bdc2852649510</a:t>
            </a:r>
            <a:endParaRPr lang="ko-KR" altLang="en-US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2" y="1672638"/>
            <a:ext cx="4856160" cy="4671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43" y="3411433"/>
            <a:ext cx="3048501" cy="29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3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55354" y="400891"/>
            <a:ext cx="3137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EFE6E7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단원구 </a:t>
            </a:r>
            <a:r>
              <a:rPr lang="ko-KR" altLang="en-US" sz="4400" dirty="0" err="1" smtClean="0">
                <a:solidFill>
                  <a:srgbClr val="EFE6E7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고잔동</a:t>
            </a:r>
            <a:endParaRPr lang="ko-KR" altLang="en-US" sz="4400" dirty="0">
              <a:solidFill>
                <a:srgbClr val="EFE6E7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0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15508" y="1684531"/>
            <a:ext cx="3204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면적 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14ha</a:t>
            </a:r>
            <a:endParaRPr lang="en-US" altLang="ko-KR" sz="3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이슈 </a:t>
            </a:r>
            <a:r>
              <a:rPr lang="en-US" altLang="ko-KR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외노자</a:t>
            </a:r>
            <a:r>
              <a:rPr lang="en-US" altLang="ko-KR" sz="36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ko-KR" altLang="en-US" sz="3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치안</a:t>
            </a:r>
            <a:endParaRPr lang="en-US" altLang="ko-KR" sz="3600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2" y="1684531"/>
            <a:ext cx="5388025" cy="46711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08" y="3192620"/>
            <a:ext cx="3648496" cy="31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47</TotalTime>
  <Words>68</Words>
  <Application>Microsoft Office PowerPoint</Application>
  <PresentationFormat>와이드스크린</PresentationFormat>
  <Paragraphs>24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Tw Cen MT</vt:lpstr>
      <vt:lpstr>맑은 고딕</vt:lpstr>
      <vt:lpstr>배달의민족 한나</vt:lpstr>
      <vt:lpstr>서울남산체 L</vt:lpstr>
      <vt:lpstr>Trebuchet MS</vt:lpstr>
      <vt:lpstr>Arial</vt:lpstr>
      <vt:lpstr>회로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GyeoUl Jung</dc:creator>
  <cp:lastModifiedBy>WinterJ</cp:lastModifiedBy>
  <cp:revision>8</cp:revision>
  <dcterms:created xsi:type="dcterms:W3CDTF">2017-03-26T16:23:16Z</dcterms:created>
  <dcterms:modified xsi:type="dcterms:W3CDTF">2017-05-02T13:44:05Z</dcterms:modified>
</cp:coreProperties>
</file>